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96" r:id="rId1"/>
  </p:sldMasterIdLst>
  <p:notesMasterIdLst>
    <p:notesMasterId r:id="rId5"/>
  </p:notesMasterIdLst>
  <p:sldIdLst>
    <p:sldId id="256" r:id="rId2"/>
    <p:sldId id="257" r:id="rId3"/>
    <p:sldId id="292" r:id="rId4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H-01" initials="R0" lastIdx="1" clrIdx="0">
    <p:extLst>
      <p:ext uri="{19B8F6BF-5375-455C-9EA6-DF929625EA0E}">
        <p15:presenceInfo xmlns:p15="http://schemas.microsoft.com/office/powerpoint/2012/main" userId="RH-01" providerId="None"/>
      </p:ext>
    </p:extLst>
  </p:cmAuthor>
  <p:cmAuthor id="2" name="Diego ¹" initials="D¹" lastIdx="1" clrIdx="1">
    <p:extLst>
      <p:ext uri="{19B8F6BF-5375-455C-9EA6-DF929625EA0E}">
        <p15:presenceInfo xmlns:p15="http://schemas.microsoft.com/office/powerpoint/2012/main" userId="57f0d717d6c4f40e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65" autoAdjust="0"/>
    <p:restoredTop sz="94709" autoAdjust="0"/>
  </p:normalViewPr>
  <p:slideViewPr>
    <p:cSldViewPr>
      <p:cViewPr varScale="1">
        <p:scale>
          <a:sx n="82" d="100"/>
          <a:sy n="82" d="100"/>
        </p:scale>
        <p:origin x="1421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99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2886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commentAuthors" Target="commentAuthors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AFDE5F-F981-454C-A5F3-B5A7131765F2}" type="datetimeFigureOut">
              <a:rPr lang="pt-BR" smtClean="0"/>
              <a:pPr/>
              <a:t>25/02/2022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08AE34-DB69-4E30-B3A7-02523586C30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50927-BA54-4695-8701-2D15A2DD4C50}" type="datetime1">
              <a:rPr lang="pt-BR" smtClean="0"/>
              <a:pPr/>
              <a:t>25/02/2022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RH - INTEGRAÇÃO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B32D0-D1BD-4945-A165-A9439CC4DFD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6B60A-F2F8-44CB-B9E6-40F4056A83ED}" type="datetime1">
              <a:rPr lang="pt-BR" smtClean="0"/>
              <a:pPr/>
              <a:t>25/02/2022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RH - INTEGRAÇÃO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B32D0-D1BD-4945-A165-A9439CC4DFD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F8785-3FFB-4FED-87DA-DDDF9B6DF630}" type="datetime1">
              <a:rPr lang="pt-BR" smtClean="0"/>
              <a:pPr/>
              <a:t>25/02/2022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RH - INTEGRAÇÃO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B32D0-D1BD-4945-A165-A9439CC4DFD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6F9BD-4DEB-497D-9AFB-B238248CB6B8}" type="datetime1">
              <a:rPr lang="pt-BR" smtClean="0"/>
              <a:pPr/>
              <a:t>25/02/2022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RH - INTEGRAÇÃO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B32D0-D1BD-4945-A165-A9439CC4DFD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983BF-3D43-4248-AB67-F411994DE4D5}" type="datetime1">
              <a:rPr lang="pt-BR" smtClean="0"/>
              <a:pPr/>
              <a:t>25/02/2022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RH - INTEGRAÇÃO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B32D0-D1BD-4945-A165-A9439CC4DFD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86A1E-67B9-49C5-AD64-988B58A5A275}" type="datetime1">
              <a:rPr lang="pt-BR" smtClean="0"/>
              <a:pPr/>
              <a:t>25/02/2022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RH - INTEGRAÇÃO</a:t>
            </a: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B32D0-D1BD-4945-A165-A9439CC4DFD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1DCB9-0A64-437E-B441-E28D87E98454}" type="datetime1">
              <a:rPr lang="pt-BR" smtClean="0"/>
              <a:pPr/>
              <a:t>25/02/2022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RH - INTEGRAÇÃO</a:t>
            </a: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B32D0-D1BD-4945-A165-A9439CC4DFD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ECC99-F243-4FB4-8987-E7BACAF9FE73}" type="datetime1">
              <a:rPr lang="pt-BR" smtClean="0"/>
              <a:pPr/>
              <a:t>25/02/2022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RH - INTEGRAÇÃO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B32D0-D1BD-4945-A165-A9439CC4DFD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F0525-5808-403D-8E1E-22B815356879}" type="datetime1">
              <a:rPr lang="pt-BR" smtClean="0"/>
              <a:pPr/>
              <a:t>25/02/2022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RH - INTEGRAÇÃO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B32D0-D1BD-4945-A165-A9439CC4DFD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757E9-981C-4775-923F-990CF905EA80}" type="datetime1">
              <a:rPr lang="pt-BR" smtClean="0"/>
              <a:pPr/>
              <a:t>25/02/2022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RH - INTEGRAÇÃO</a:t>
            </a: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B32D0-D1BD-4945-A165-A9439CC4DFD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A471F-97AA-4FF5-8FE4-28D58156C53E}" type="datetime1">
              <a:rPr lang="pt-BR" smtClean="0"/>
              <a:pPr/>
              <a:t>25/02/2022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RH - INTEGRAÇÃO</a:t>
            </a: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B32D0-D1BD-4945-A165-A9439CC4DFD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B4B266-379A-45E7-83BC-9EAFDD36A790}" type="datetime1">
              <a:rPr lang="pt-BR" smtClean="0"/>
              <a:pPr/>
              <a:t>25/02/2022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pt-BR"/>
              <a:t>RH - INTEGRAÇÃO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9B32D0-D1BD-4945-A165-A9439CC4DFD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7" r:id="rId1"/>
    <p:sldLayoutId id="2147483998" r:id="rId2"/>
    <p:sldLayoutId id="2147483999" r:id="rId3"/>
    <p:sldLayoutId id="2147484000" r:id="rId4"/>
    <p:sldLayoutId id="2147484001" r:id="rId5"/>
    <p:sldLayoutId id="2147484002" r:id="rId6"/>
    <p:sldLayoutId id="2147484003" r:id="rId7"/>
    <p:sldLayoutId id="2147484004" r:id="rId8"/>
    <p:sldLayoutId id="2147484005" r:id="rId9"/>
    <p:sldLayoutId id="2147484006" r:id="rId10"/>
    <p:sldLayoutId id="2147484007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723C9B95-63B9-48F8-8E68-EFFA2EA935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advTm="0">
    <p:wipe dir="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>
            <a:extLst>
              <a:ext uri="{FF2B5EF4-FFF2-40B4-BE49-F238E27FC236}">
                <a16:creationId xmlns:a16="http://schemas.microsoft.com/office/drawing/2014/main" id="{E688C794-7165-4DFD-8A8D-0E9970A52FC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969" y="663575"/>
            <a:ext cx="2318831" cy="3651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m 11">
            <a:extLst>
              <a:ext uri="{FF2B5EF4-FFF2-40B4-BE49-F238E27FC236}">
                <a16:creationId xmlns:a16="http://schemas.microsoft.com/office/drawing/2014/main" id="{7BBB28B3-DCF5-4631-B137-D40FCA42341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1651" y="3048223"/>
            <a:ext cx="6076693" cy="956841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1492</TotalTime>
  <Words>0</Words>
  <Application>Microsoft Office PowerPoint</Application>
  <PresentationFormat>Apresentação na tela (4:3)</PresentationFormat>
  <Paragraphs>0</Paragraphs>
  <Slides>3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</vt:i4>
      </vt:variant>
    </vt:vector>
  </HeadingPairs>
  <TitlesOfParts>
    <vt:vector size="6" baseType="lpstr">
      <vt:lpstr>Arial</vt:lpstr>
      <vt:lpstr>Calibri</vt:lpstr>
      <vt:lpstr>Tema do Office</vt:lpstr>
      <vt:lpstr>Apresentação do PowerPoint</vt:lpstr>
      <vt:lpstr>Apresentação do PowerPoint</vt:lpstr>
      <vt:lpstr>Apresentação do PowerPoint</vt:lpstr>
    </vt:vector>
  </TitlesOfParts>
  <Company>Polipet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POLIPET EMBALAGENS</dc:title>
  <dc:creator>Veridiana</dc:creator>
  <cp:lastModifiedBy>Gustavo</cp:lastModifiedBy>
  <cp:revision>98</cp:revision>
  <dcterms:created xsi:type="dcterms:W3CDTF">2014-02-11T17:35:45Z</dcterms:created>
  <dcterms:modified xsi:type="dcterms:W3CDTF">2022-02-25T11:25:55Z</dcterms:modified>
</cp:coreProperties>
</file>